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5" r:id="rId2"/>
    <p:sldId id="266" r:id="rId3"/>
    <p:sldId id="267" r:id="rId4"/>
    <p:sldId id="268" r:id="rId5"/>
    <p:sldId id="273" r:id="rId6"/>
    <p:sldId id="275" r:id="rId7"/>
    <p:sldId id="270" r:id="rId8"/>
    <p:sldId id="286" r:id="rId9"/>
    <p:sldId id="274" r:id="rId10"/>
    <p:sldId id="276" r:id="rId11"/>
    <p:sldId id="269" r:id="rId12"/>
    <p:sldId id="271" r:id="rId13"/>
    <p:sldId id="285" r:id="rId14"/>
    <p:sldId id="283" r:id="rId15"/>
    <p:sldId id="284" r:id="rId16"/>
    <p:sldId id="287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0" autoAdjust="0"/>
    <p:restoredTop sz="94660"/>
  </p:normalViewPr>
  <p:slideViewPr>
    <p:cSldViewPr>
      <p:cViewPr>
        <p:scale>
          <a:sx n="44" d="100"/>
          <a:sy n="44" d="100"/>
        </p:scale>
        <p:origin x="-2010" y="-1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20C31-3045-4EF5-BD98-E0DE99CB00C4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1804-AD0A-46A2-A7B7-CC179D9614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495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09600" y="609600"/>
            <a:ext cx="784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«Центр развития ребенка - детский сад" г. Нурлат Республики Татарстан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19400" y="2514600"/>
            <a:ext cx="525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 о проведенных мероприятиях по ПДД  в старшей группе ДОУ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987" y="1828800"/>
            <a:ext cx="18478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http://solnoschko-karataban.caduk.ru/images/safet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029200" y="4648200"/>
            <a:ext cx="3101957" cy="1222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0334">
            <a:off x="7776704" y="687805"/>
            <a:ext cx="1301529" cy="185530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гульназ\загрузка\P10406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643182"/>
            <a:ext cx="3822701" cy="286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5" name="Picture 3" descr="C:\Users\гульназ\загрузка\P10406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643314"/>
            <a:ext cx="3143272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97" name="AutoShape 5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AutoShape 7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AutoShape 9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571480"/>
            <a:ext cx="3727405" cy="2795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804" name="AutoShape 12" descr="https://apf.mail.ru/cgi-bin/readmsg/IMG-20170324-WA0022.jpg?id=15177619110000000564%3B0%3B1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928670"/>
            <a:ext cx="33711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Проведены консультации с родителями по соблюдению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 дорожной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034" y="428604"/>
            <a:ext cx="1030384" cy="1855305"/>
          </a:xfrm>
          <a:prstGeom prst="rect">
            <a:avLst/>
          </a:prstGeom>
          <a:noFill/>
        </p:spPr>
      </p:pic>
      <p:pic>
        <p:nvPicPr>
          <p:cNvPr id="28676" name="Picture 4" descr="C:\Users\гульназ\загрузка\HWB5A3fRyBs.jpg"/>
          <p:cNvPicPr>
            <a:picLocks noChangeAspect="1" noChangeArrowheads="1"/>
          </p:cNvPicPr>
          <p:nvPr/>
        </p:nvPicPr>
        <p:blipFill>
          <a:blip r:embed="rId4" cstate="print"/>
          <a:srcRect l="10000" t="15556" r="8889" b="3333"/>
          <a:stretch>
            <a:fillRect/>
          </a:stretch>
        </p:blipFill>
        <p:spPr bwMode="auto">
          <a:xfrm>
            <a:off x="785786" y="2357430"/>
            <a:ext cx="3636350" cy="3636350"/>
          </a:xfrm>
          <a:prstGeom prst="rect">
            <a:avLst/>
          </a:prstGeom>
          <a:noFill/>
        </p:spPr>
      </p:pic>
      <p:pic>
        <p:nvPicPr>
          <p:cNvPr id="28677" name="Picture 5" descr="C:\Users\гульназ\загрузка\ivwgCJOoaPE.jpg"/>
          <p:cNvPicPr>
            <a:picLocks noChangeAspect="1" noChangeArrowheads="1"/>
          </p:cNvPicPr>
          <p:nvPr/>
        </p:nvPicPr>
        <p:blipFill>
          <a:blip r:embed="rId5" cstate="print"/>
          <a:srcRect l="9167" r="10833"/>
          <a:stretch>
            <a:fillRect/>
          </a:stretch>
        </p:blipFill>
        <p:spPr bwMode="auto">
          <a:xfrm>
            <a:off x="4537841" y="3200400"/>
            <a:ext cx="3765973" cy="2647950"/>
          </a:xfrm>
          <a:prstGeom prst="rect">
            <a:avLst/>
          </a:prstGeom>
          <a:noFill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 rotWithShape="1">
          <a:blip r:embed="rId6" cstate="print"/>
          <a:srcRect t="20027"/>
          <a:stretch/>
        </p:blipFill>
        <p:spPr bwMode="auto">
          <a:xfrm>
            <a:off x="4662355" y="762000"/>
            <a:ext cx="3649342" cy="218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571604" y="857232"/>
            <a:ext cx="2786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Развлечение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«Путешествие в страну дорожных знаков»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422">
            <a:off x="7490904" y="1426677"/>
            <a:ext cx="1066800" cy="18553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571481"/>
            <a:ext cx="4214842" cy="2928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Развлечение совместно с родителями (по правилам дорожного движения)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 безопасность всей семьей».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с мамой или с папой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 поедете все вместе,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забудь, что ты — ребенок,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Должен ехать в детском кресле!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Должен быть ремнем пристегнут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 и мама с папой тоже!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Соблюдать все надо строго!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Это, друг, тебе поможет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3" name="Picture 3" descr="C:\Users\гульназ\загрузка\P10304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785794"/>
            <a:ext cx="3287927" cy="2465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Documents and Settings\User\Рабочий стол\для пдд\JHwOuD2oQ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1899" y="3714752"/>
            <a:ext cx="3527225" cy="2044914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ещё пдд\IMG-20170324-WA00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696892"/>
            <a:ext cx="314327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422" flipH="1">
            <a:off x="661575" y="457793"/>
            <a:ext cx="1515806" cy="22728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000372"/>
            <a:ext cx="3929090" cy="2946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 l="16479" t="4578" r="8681"/>
          <a:stretch>
            <a:fillRect/>
          </a:stretch>
        </p:blipFill>
        <p:spPr bwMode="auto">
          <a:xfrm>
            <a:off x="5429256" y="571480"/>
            <a:ext cx="2702787" cy="2584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3286124"/>
            <a:ext cx="3500462" cy="2625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357422" y="1142984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меня своя машина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водитель хоть куда!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Еду даже без бензина,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буксую никогда!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04894" flipH="1">
            <a:off x="411928" y="3372611"/>
            <a:ext cx="1339009" cy="18553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b="8593"/>
          <a:stretch>
            <a:fillRect/>
          </a:stretch>
        </p:blipFill>
        <p:spPr bwMode="auto">
          <a:xfrm>
            <a:off x="1285852" y="1571612"/>
            <a:ext cx="2428892" cy="374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785926"/>
            <a:ext cx="2368591" cy="324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571472" y="500042"/>
            <a:ext cx="2714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Вспомним,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учили нас: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Подошли к дороге – раз!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500042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Смотрим влево,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Смотрим вправо,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еще налево – два!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571480"/>
            <a:ext cx="3143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 машин – шагай вперед,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Начинаем переход!</a:t>
            </a:r>
          </a:p>
          <a:p>
            <a:endParaRPr lang="ru-RU" dirty="0"/>
          </a:p>
        </p:txBody>
      </p:sp>
      <p:pic>
        <p:nvPicPr>
          <p:cNvPr id="2050" name="Picture 2" descr="C:\Documents and Settings\User\Рабочий стол\IMG-20180208-WA0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1428736"/>
            <a:ext cx="2173364" cy="3870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4770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422" flipH="1">
            <a:off x="989782" y="501493"/>
            <a:ext cx="1113692" cy="18553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гульназ\загрузка\P10204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00438"/>
            <a:ext cx="3439511" cy="2579633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785918" y="1000108"/>
            <a:ext cx="3214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«Знакомство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дорожным знаком»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571480"/>
            <a:ext cx="3429341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839696"/>
            <a:ext cx="4000528" cy="30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82022" flipH="1">
            <a:off x="561795" y="355311"/>
            <a:ext cx="1067173" cy="185530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AutoShape 5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AutoShape 7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AutoShape 9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 descr="https://apf.mail.ru/cgi-bin/readmsg/IMG-20170324-WA0022.jpg?id=15177619110000000564%3B0%3B1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1000108"/>
            <a:ext cx="361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по безопасности ПДД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ДОУ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785794"/>
            <a:ext cx="3071834" cy="4096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2285992"/>
            <a:ext cx="4572061" cy="3428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82022" flipH="1">
            <a:off x="1177217" y="483811"/>
            <a:ext cx="846681" cy="14719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AutoShape 5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AutoShape 7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AutoShape 9" descr="https://apf.mail.ru/cgi-bin/readmsg/P1020225.JPG?id=15177619110000000564%3B0%3B4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 descr="https://apf.mail.ru/cgi-bin/readmsg/IMG-20170324-WA0022.jpg?id=15177619110000000564%3B0%3B1&amp;x-email=kam.gulnaz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785794"/>
            <a:ext cx="5600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по ПДД в приемной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для родителей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 t="13363" b="12740"/>
          <a:stretch>
            <a:fillRect/>
          </a:stretch>
        </p:blipFill>
        <p:spPr bwMode="auto">
          <a:xfrm>
            <a:off x="928662" y="1928802"/>
            <a:ext cx="7097593" cy="393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191000"/>
            <a:ext cx="990600" cy="17227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685800"/>
            <a:ext cx="7772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Обучение детей правилам безопасности дорожного движения, по-прежнему, остается одной из важнейших задач дошкольного образования. Поэтому, необходима повседневная работа с детьми по формированию представлений о важности соблюдения правил дорожного движения.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Основной целью проведения мероприятий является: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-Формирование навыков правильного осознанного безопасного поведения дошкольников на дороге.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Формировать у родителей и воспитанников устойчивый интерес к использованию ремней безопасности и удерживающих устройств, при перевозке детей в личном автомобиле. 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Создавать условия для сознательного изучения детьми Правил дорожного движения;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Развивать у детей умение ориентироваться в различной обстановке;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Вырабатывать у дошкольников привычку правильно вести себя на дорогах;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Воспитывать в детях грамотных пешеходов.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Пополнить, упорядочить, закрепить знания дошкольников о правилах дорожного движения.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Побуждать использовать изученные правила дорожного движения на практике.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Повысить компетентность родителей по вопросам, касающихся правил дорожного движения. .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Объяснить воспитанникам назначение ремней безопасности и удерживающих устройств;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Создать предметно – развивающую среду в группе.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6" name="Picture 4" descr="http://solnoschko-karataban.caduk.ru/images/safet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343400"/>
            <a:ext cx="3435856" cy="1680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60200">
            <a:off x="7315850" y="3890860"/>
            <a:ext cx="1371600" cy="23853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609600"/>
            <a:ext cx="7848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Решение задач осуществляется через следующие формы работы: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специально организованные игровые занятия познавательного цикла   ОД «Путешествие Незнайки по правилам дорожного движения»;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наблюдения за движением транспорта, рассматривание иллюстраций, книг, альбомов, рисунков с изображением улиц;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чтение художественной литературы : стихотворение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В.Семернина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«Запрещается – разрешается», С.Михалкова «Мяч», сказка «Волшебный мяч»;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заучивание пословиц, поговорок, стихотворения Н.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Кончаловского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«Самокат»;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отгадывание загадок про транспорт;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развивающие, познавательные, сюжетно-ролевые, подвижные игры;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оформление уголка по Правилам дорожного движения.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воспитателями были подготовлены консультации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родителям по ПДД,  оформлены памятки для родителей на тему: «Безопасность на дорогах» (Памятка для родителей – водителей). Вместе с родителями и детьми разработали проект «Безопасный маршрут дошкольника». При перевозке в личном автомобиле и приводе детей пешком составлен план – схема с родителями «Безопасный путь в детский сад».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Таким образом, у детей накапливается опыт движения по улице, обогащается их словарный запас, повышается уровень пространственной ориентировки, дети четко знают и практически используют имеющиеся знания правила дорожного движения на улице, знают дорожные знаки, знают о работе сотрудников ГИБДД.  Умеют 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практически переходить улицу, четко знают дорогу от дома до детского сада, у детей повысилась культура </a:t>
            </a:r>
          </a:p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поведения на улице и выработалась потребность в соблюдении правил дорожного движения.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25602" name="Picture 2" descr="https://img-fotki.yandex.ru/get/3414/247331803.26/0_fc701_55b18b90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5105400"/>
            <a:ext cx="1428750" cy="942976"/>
          </a:xfrm>
          <a:prstGeom prst="rect">
            <a:avLst/>
          </a:prstGeom>
          <a:noFill/>
        </p:spPr>
      </p:pic>
      <p:pic>
        <p:nvPicPr>
          <p:cNvPr id="25604" name="Picture 4" descr="http://zezete2.z.e.pic.centerblog.net/205910f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5181600"/>
            <a:ext cx="870498" cy="657226"/>
          </a:xfrm>
          <a:prstGeom prst="rect">
            <a:avLst/>
          </a:prstGeom>
          <a:noFill/>
        </p:spPr>
      </p:pic>
      <p:pic>
        <p:nvPicPr>
          <p:cNvPr id="25606" name="Picture 6" descr="http://dutsadok.com.ua/clipart/transport/mashink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5029200"/>
            <a:ext cx="1499863" cy="1171576"/>
          </a:xfrm>
          <a:prstGeom prst="rect">
            <a:avLst/>
          </a:prstGeom>
          <a:noFill/>
        </p:spPr>
      </p:pic>
      <p:pic>
        <p:nvPicPr>
          <p:cNvPr id="25608" name="Picture 8" descr="http://www.clipartsuggest.com/images/184/toy-truck-clip-art-png-apZAy3-clipart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5029200"/>
            <a:ext cx="1066800" cy="928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422">
            <a:off x="7944378" y="4184178"/>
            <a:ext cx="1066800" cy="18553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Использовали дидактические игры: «Зажги светофор», «Внимание дорога», «Мы едем в автобусе»,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«У светофора» 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Словесные игры: «Мы шоферы», «А если бы», «Самый главный»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Сюжетно- ролевые игры: «Я шофер», «Строители дорог».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Подвижные игры: «К своим знакам», «Передай жезл», «Автобус», «Грузовик», «Стоп», «Три сигнала светофора», «Воробушки и автомобиль».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Проводились беседы с детьми: «Безопасное поведение на улице» , «Можно ли на дороге играть? » , «Зачем нужен светофор? »,  «Почему нельзя играть на дороге? »,  «Зачем нужны дорожные знаки? ».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Дети отгадывали загадки; рассматривали иллюстрации, открытки  по ПДД.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Совместно с детьми сделали аппликацию «Светофор».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Проводилась работа с родителями : консультация «Учим правила безопасности», рекомендации для родителей «Правила дорожного движения», «Безопасность перевозки детей в автомобиле».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Итоговым мероприятием стало развлечение для детей - «Знакомим Медведя с правилами дорожного движения». Оно проводилось с целью закрепления правил поведения на дороге, дорожных знаков. 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Результатом проведения тематической недели по ПДД стало то, что: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Дети получили и усвоили знания о правилах поведения на дороге, научились применять полученные знания о правилах дорожного движения в играх, инсценировках, в повседневной жизни. У детей формировалось патриотическое отношение к родному городу.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Были объединены усилия педагогов и родителей в вопросе ознакомления детей с правилами дорожного движения и их соблюдению в жизни; планомерно и активно распространялись знания о правилах дорожного движения среди родителей.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Разработаны наглядные материалы, оказывающие развивающее воздействие и познавательную стимуляцию на детей, формирование у детей знаний о культуре поведения на дороге, воспитанию ответственности за безопасность своей жизни и жизни других людей.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3" descr="C:\Users\гульназ\загрузка\DSC_5485.JPG"/>
          <p:cNvPicPr>
            <a:picLocks noChangeAspect="1" noChangeArrowheads="1"/>
          </p:cNvPicPr>
          <p:nvPr/>
        </p:nvPicPr>
        <p:blipFill>
          <a:blip r:embed="rId3" cstate="print"/>
          <a:srcRect l="11445" t="7108" r="12459" b="10172"/>
          <a:stretch>
            <a:fillRect/>
          </a:stretch>
        </p:blipFill>
        <p:spPr bwMode="auto">
          <a:xfrm>
            <a:off x="4648200" y="3429000"/>
            <a:ext cx="3657600" cy="2633472"/>
          </a:xfrm>
          <a:prstGeom prst="rect">
            <a:avLst/>
          </a:prstGeom>
          <a:noFill/>
        </p:spPr>
      </p:pic>
      <p:pic>
        <p:nvPicPr>
          <p:cNvPr id="29700" name="Picture 4" descr="C:\Users\гульназ\загрузка\DSC_5487.JPG"/>
          <p:cNvPicPr>
            <a:picLocks noChangeAspect="1" noChangeArrowheads="1"/>
          </p:cNvPicPr>
          <p:nvPr/>
        </p:nvPicPr>
        <p:blipFill>
          <a:blip r:embed="rId4" cstate="print"/>
          <a:srcRect t="7778" b="30000"/>
          <a:stretch>
            <a:fillRect/>
          </a:stretch>
        </p:blipFill>
        <p:spPr bwMode="auto">
          <a:xfrm>
            <a:off x="990600" y="3429000"/>
            <a:ext cx="3001171" cy="2819400"/>
          </a:xfrm>
          <a:prstGeom prst="rect">
            <a:avLst/>
          </a:prstGeom>
          <a:noFill/>
        </p:spPr>
      </p:pic>
      <p:pic>
        <p:nvPicPr>
          <p:cNvPr id="29701" name="Picture 5" descr="C:\Users\гульназ\загрузка\DSC_5493.JPG"/>
          <p:cNvPicPr>
            <a:picLocks noChangeAspect="1" noChangeArrowheads="1"/>
          </p:cNvPicPr>
          <p:nvPr/>
        </p:nvPicPr>
        <p:blipFill>
          <a:blip r:embed="rId5" cstate="print"/>
          <a:srcRect l="12459" t="10172"/>
          <a:stretch>
            <a:fillRect/>
          </a:stretch>
        </p:blipFill>
        <p:spPr bwMode="auto">
          <a:xfrm>
            <a:off x="4876800" y="1143000"/>
            <a:ext cx="3547379" cy="2410968"/>
          </a:xfrm>
          <a:prstGeom prst="rect">
            <a:avLst/>
          </a:prstGeom>
          <a:noFill/>
        </p:spPr>
      </p:pic>
      <p:pic>
        <p:nvPicPr>
          <p:cNvPr id="12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7329" flipH="1">
            <a:off x="52199" y="33971"/>
            <a:ext cx="1237533" cy="1855305"/>
          </a:xfrm>
          <a:prstGeom prst="rect">
            <a:avLst/>
          </a:prstGeom>
          <a:noFill/>
        </p:spPr>
      </p:pic>
      <p:pic>
        <p:nvPicPr>
          <p:cNvPr id="10" name="Picture 2" descr="C:\Users\гульназ\загрузка\DSC_5484.JPG"/>
          <p:cNvPicPr>
            <a:picLocks noChangeAspect="1" noChangeArrowheads="1"/>
          </p:cNvPicPr>
          <p:nvPr/>
        </p:nvPicPr>
        <p:blipFill>
          <a:blip r:embed="rId7" cstate="print"/>
          <a:srcRect l="10430" t="33149" r="8401" b="10172"/>
          <a:stretch>
            <a:fillRect/>
          </a:stretch>
        </p:blipFill>
        <p:spPr bwMode="auto">
          <a:xfrm>
            <a:off x="685800" y="1371600"/>
            <a:ext cx="4118919" cy="1905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371600" y="6858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Кабинет ПДД в детском саду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422">
            <a:off x="5918810" y="4069970"/>
            <a:ext cx="1992513" cy="18553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гульназ\загрузка\DSC_55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571480"/>
            <a:ext cx="4589116" cy="3039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8" name="Picture 4" descr="C:\Users\гульназ\загрузка\DSC_5600.JPG"/>
          <p:cNvPicPr>
            <a:picLocks noChangeAspect="1" noChangeArrowheads="1"/>
          </p:cNvPicPr>
          <p:nvPr/>
        </p:nvPicPr>
        <p:blipFill rotWithShape="1">
          <a:blip r:embed="rId5" cstate="print"/>
          <a:srcRect t="26086"/>
          <a:stretch/>
        </p:blipFill>
        <p:spPr bwMode="auto">
          <a:xfrm>
            <a:off x="609599" y="3785272"/>
            <a:ext cx="4605343" cy="2254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7543800" y="1371600"/>
            <a:ext cx="4076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4347" y="748099"/>
            <a:ext cx="319327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правильно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переходить дорогу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Дорогу так перехожу: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Сначала влево погляжу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И, если нет машины,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Иду до середины.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Потом смотрю внимательно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Направо обязательно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И, если нет движения,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Шагаю без сомнения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416" flipH="1">
            <a:off x="320595" y="451266"/>
            <a:ext cx="966497" cy="145634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4414" y="642918"/>
            <a:ext cx="35719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ребёнок на свете.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Каждый ребёнок на свете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Знает правила эти!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Правила дорожные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Всем детям знать положено!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На дороге не играй-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Это опасно! Знай!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t="8701"/>
          <a:stretch>
            <a:fillRect/>
          </a:stretch>
        </p:blipFill>
        <p:spPr bwMode="auto">
          <a:xfrm>
            <a:off x="5000628" y="3643314"/>
            <a:ext cx="3284529" cy="2248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857496"/>
            <a:ext cx="4214872" cy="3160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524008" y="714356"/>
            <a:ext cx="371512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01587" y="743225"/>
            <a:ext cx="1231266" cy="18553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1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C:\Users\гульназ\загрузка\DSC_55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43314"/>
            <a:ext cx="3465791" cy="2295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 descr="C:\Users\гульназ\загрузка\P10403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214686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642918"/>
            <a:ext cx="3214678" cy="2410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571604" y="642918"/>
            <a:ext cx="350046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стране дорожных знаков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дорожные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так уж и сложны,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в жизни правила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всем нужны.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Девочки и мальчики,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Все, без исключения,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Изучайте правила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Дорожного движения!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124" t="2205" r="14597" b="781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detsad84.gorodku.ru/wp-content/uploads/2017/10/228943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36058" y="727078"/>
            <a:ext cx="966445" cy="185530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609600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гульназ\загрузка\nu5Ab49Dphc (1).jpg"/>
          <p:cNvPicPr>
            <a:picLocks noChangeAspect="1" noChangeArrowheads="1"/>
          </p:cNvPicPr>
          <p:nvPr/>
        </p:nvPicPr>
        <p:blipFill>
          <a:blip r:embed="rId4" cstate="print"/>
          <a:srcRect l="13333" t="8519" r="10000"/>
          <a:stretch>
            <a:fillRect/>
          </a:stretch>
        </p:blipFill>
        <p:spPr bwMode="auto">
          <a:xfrm>
            <a:off x="693777" y="2987695"/>
            <a:ext cx="4419600" cy="296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гульназ\загрузка\пдд кар..jpg"/>
          <p:cNvPicPr>
            <a:picLocks noChangeAspect="1" noChangeArrowheads="1"/>
          </p:cNvPicPr>
          <p:nvPr/>
        </p:nvPicPr>
        <p:blipFill rotWithShape="1">
          <a:blip r:embed="rId5" cstate="print"/>
          <a:srcRect l="20000" t="17007" r="31667" b="4074"/>
          <a:stretch/>
        </p:blipFill>
        <p:spPr bwMode="auto">
          <a:xfrm>
            <a:off x="5562600" y="3468414"/>
            <a:ext cx="2706414" cy="2485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6" cstate="print"/>
          <a:srcRect l="30148"/>
          <a:stretch/>
        </p:blipFill>
        <p:spPr bwMode="auto">
          <a:xfrm>
            <a:off x="5346840" y="709998"/>
            <a:ext cx="3137934" cy="2526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289365" y="614855"/>
            <a:ext cx="42732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дороги Светофор стоит.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всем людям подмигивает.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Он ребятам помогает в пути,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Чтобы дорогу правильно перейти!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Красный свет говорит - стоять!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Нужно машины пропускать.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Жёлтый загорелся свет - готовься, жди!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А зелёный – смело вперёд иди!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171</Words>
  <Application>Microsoft Office PowerPoint</Application>
  <PresentationFormat>Экран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гульназ</dc:creator>
  <cp:lastModifiedBy>User</cp:lastModifiedBy>
  <cp:revision>46</cp:revision>
  <dcterms:created xsi:type="dcterms:W3CDTF">2018-02-06T18:11:31Z</dcterms:created>
  <dcterms:modified xsi:type="dcterms:W3CDTF">2018-02-08T18:48:34Z</dcterms:modified>
</cp:coreProperties>
</file>